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5" r:id="rId4"/>
    <p:sldId id="259" r:id="rId5"/>
    <p:sldId id="260" r:id="rId6"/>
    <p:sldId id="261" r:id="rId7"/>
    <p:sldId id="283" r:id="rId8"/>
    <p:sldId id="284" r:id="rId9"/>
    <p:sldId id="285" r:id="rId10"/>
    <p:sldId id="287" r:id="rId11"/>
    <p:sldId id="262" r:id="rId12"/>
    <p:sldId id="263" r:id="rId13"/>
    <p:sldId id="264" r:id="rId14"/>
    <p:sldId id="267" r:id="rId15"/>
    <p:sldId id="281" r:id="rId16"/>
    <p:sldId id="266" r:id="rId17"/>
    <p:sldId id="289" r:id="rId18"/>
    <p:sldId id="274" r:id="rId19"/>
    <p:sldId id="270" r:id="rId20"/>
    <p:sldId id="271" r:id="rId21"/>
    <p:sldId id="272" r:id="rId22"/>
    <p:sldId id="273" r:id="rId23"/>
    <p:sldId id="286" r:id="rId24"/>
    <p:sldId id="288" r:id="rId25"/>
    <p:sldId id="269" r:id="rId26"/>
    <p:sldId id="277" r:id="rId27"/>
    <p:sldId id="279" r:id="rId28"/>
    <p:sldId id="275" r:id="rId29"/>
    <p:sldId id="28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7"/>
    <p:restoredTop sz="94570"/>
  </p:normalViewPr>
  <p:slideViewPr>
    <p:cSldViewPr snapToGrid="0" snapToObjects="1">
      <p:cViewPr varScale="1">
        <p:scale>
          <a:sx n="68" d="100"/>
          <a:sy n="68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68B6A-E8F3-BE4E-A8BC-E81C7AA8B5DC}" type="datetimeFigureOut">
              <a:rPr lang="hu-HU" smtClean="0"/>
              <a:t>2021. 07. 13.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AE7AB-3225-0243-81B1-44A145E6F3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014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Húzzon egy képet a helyőrzőre vagy kattintson az ikonra a hozzáadáshoz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600" b="1" dirty="0">
                <a:solidFill>
                  <a:schemeClr val="accent2">
                    <a:lumMod val="75000"/>
                  </a:schemeClr>
                </a:solidFill>
              </a:rPr>
              <a:t>HUNIPER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z="2800" b="1" dirty="0"/>
              <a:t>Permetezőgépek gyártása 1977 óta</a:t>
            </a:r>
            <a:endParaRPr lang="hu-HU" sz="28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270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r="8953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3" y="1425439"/>
            <a:ext cx="4662311" cy="1320800"/>
          </a:xfrm>
        </p:spPr>
        <p:txBody>
          <a:bodyPr>
            <a:normAutofit/>
          </a:bodyPr>
          <a:lstStyle/>
          <a:p>
            <a:r>
              <a:rPr lang="hu-HU" dirty="0" err="1"/>
              <a:t>Kyndestoft</a:t>
            </a:r>
            <a:r>
              <a:rPr lang="hu-HU" dirty="0"/>
              <a:t> légzsák rendszer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3056250"/>
            <a:ext cx="3851122" cy="2881706"/>
          </a:xfrm>
        </p:spPr>
        <p:txBody>
          <a:bodyPr>
            <a:normAutofit/>
          </a:bodyPr>
          <a:lstStyle/>
          <a:p>
            <a:r>
              <a:rPr lang="hu-HU" dirty="0"/>
              <a:t>Szélben való permetezéshez</a:t>
            </a:r>
          </a:p>
          <a:p>
            <a:r>
              <a:rPr lang="hu-HU" dirty="0"/>
              <a:t>Forgatható szerkezet </a:t>
            </a:r>
            <a:r>
              <a:rPr lang="mr-IN" dirty="0"/>
              <a:t>–</a:t>
            </a:r>
            <a:r>
              <a:rPr lang="hu-HU" dirty="0"/>
              <a:t> fonákra permetezés</a:t>
            </a:r>
          </a:p>
          <a:p>
            <a:r>
              <a:rPr lang="hu-HU" dirty="0"/>
              <a:t>Traktortól független olajkör hűtéssel, szűréssel</a:t>
            </a:r>
          </a:p>
          <a:p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/>
              <a:t>Permetezés</a:t>
            </a:r>
          </a:p>
        </p:txBody>
      </p:sp>
    </p:spTree>
    <p:extLst>
      <p:ext uri="{BB962C8B-B14F-4D97-AF65-F5344CB8AC3E}">
        <p14:creationId xmlns:p14="http://schemas.microsoft.com/office/powerpoint/2010/main" val="578432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5" name="Group 1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1" descr="Serie%209%20Maxi%20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43086" b="2"/>
          <a:stretch/>
        </p:blipFill>
        <p:spPr bwMode="auto">
          <a:xfrm>
            <a:off x="5168258" y="1694459"/>
            <a:ext cx="4415050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Permetezés</a:t>
            </a:r>
            <a:r>
              <a:rPr lang="en-US" dirty="0"/>
              <a:t> - </a:t>
            </a:r>
            <a:r>
              <a:rPr lang="en-US" dirty="0" err="1"/>
              <a:t>önjáró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7334" y="1636888"/>
            <a:ext cx="4052710" cy="494453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Motor: IVECO FPT, 4500 cm3, 175 LE, EURO 4, 4 hengeres, TD, AdBlue-val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Erőátvitel: Poclain hidrosztatikus összkerékhajtás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Kormányzás: hidraulikus szervokormány, 2 vagy 4 kerék kormányzás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Rugózás: hidropneumatikus, kerekenként</a:t>
            </a:r>
          </a:p>
          <a:p>
            <a:pPr>
              <a:lnSpc>
                <a:spcPct val="80000"/>
              </a:lnSpc>
            </a:pPr>
            <a:r>
              <a:rPr lang="en-US" sz="2000" dirty="0" err="1"/>
              <a:t>Szabad</a:t>
            </a:r>
            <a:r>
              <a:rPr lang="en-US" sz="2000" dirty="0"/>
              <a:t> hasmagasság: 1550, 1700, 1800 </a:t>
            </a:r>
            <a:r>
              <a:rPr lang="en-US" sz="2000" dirty="0" err="1"/>
              <a:t>vagy</a:t>
            </a:r>
            <a:r>
              <a:rPr lang="en-US" sz="2000" dirty="0"/>
              <a:t> 1900 mm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Permetlétartály: 3500 vagy 4000 L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3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Permetezés</a:t>
            </a:r>
            <a:r>
              <a:rPr lang="en-US" dirty="0"/>
              <a:t> - </a:t>
            </a:r>
            <a:r>
              <a:rPr lang="en-US" dirty="0" err="1"/>
              <a:t>önjáró</a:t>
            </a:r>
            <a:endParaRPr lang="hu-H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17688" y="1072444"/>
            <a:ext cx="209434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6" name="Picture 1" descr="Serie%209%20Maxi%2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44" y="1636888"/>
            <a:ext cx="6596401" cy="35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677334" y="1636888"/>
            <a:ext cx="4052710" cy="494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err="1"/>
              <a:t>Szórókeret</a:t>
            </a:r>
            <a:r>
              <a:rPr lang="en-US" sz="2000" dirty="0"/>
              <a:t>: 18, 20, 21, 24, 27, 28, 30 </a:t>
            </a:r>
            <a:r>
              <a:rPr lang="en-US" sz="2000" dirty="0" err="1"/>
              <a:t>vagy</a:t>
            </a:r>
            <a:r>
              <a:rPr lang="en-US" sz="2000" dirty="0"/>
              <a:t> 36 m</a:t>
            </a:r>
          </a:p>
          <a:p>
            <a:pPr>
              <a:lnSpc>
                <a:spcPct val="80000"/>
              </a:lnSpc>
            </a:pPr>
            <a:r>
              <a:rPr lang="en-US" sz="2000" dirty="0" err="1"/>
              <a:t>Szivattyú</a:t>
            </a:r>
            <a:r>
              <a:rPr lang="en-US" sz="2000" dirty="0"/>
              <a:t>: </a:t>
            </a:r>
            <a:r>
              <a:rPr lang="en-US" sz="2000" dirty="0" err="1"/>
              <a:t>Annovi</a:t>
            </a:r>
            <a:r>
              <a:rPr lang="en-US" sz="2000" dirty="0"/>
              <a:t> </a:t>
            </a:r>
            <a:r>
              <a:rPr lang="en-US" sz="2000" dirty="0" err="1"/>
              <a:t>Reverberi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err="1"/>
              <a:t>Vegyszerbekeverő</a:t>
            </a:r>
            <a:r>
              <a:rPr lang="en-US" sz="2000" dirty="0"/>
              <a:t>: </a:t>
            </a:r>
            <a:r>
              <a:rPr lang="en-US" sz="2000" dirty="0" err="1"/>
              <a:t>felcsukható</a:t>
            </a:r>
            <a:r>
              <a:rPr lang="en-US" sz="2000" dirty="0"/>
              <a:t>, 20/35 </a:t>
            </a:r>
            <a:r>
              <a:rPr lang="en-US" sz="2000" dirty="0" err="1"/>
              <a:t>literes</a:t>
            </a:r>
            <a:r>
              <a:rPr lang="en-US" sz="2000" dirty="0"/>
              <a:t>, </a:t>
            </a:r>
            <a:r>
              <a:rPr lang="en-US" sz="2000" dirty="0" err="1"/>
              <a:t>flakonmosóval</a:t>
            </a:r>
            <a:r>
              <a:rPr lang="en-US" sz="2000" dirty="0"/>
              <a:t>, </a:t>
            </a:r>
            <a:r>
              <a:rPr lang="en-US" sz="2000" dirty="0" err="1"/>
              <a:t>nyomásszabályzóval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err="1"/>
              <a:t>Szakaszolás</a:t>
            </a:r>
            <a:r>
              <a:rPr lang="en-US" sz="2000" dirty="0"/>
              <a:t>: automata, Trimble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AgLeader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err="1"/>
              <a:t>Szénacél</a:t>
            </a:r>
            <a:r>
              <a:rPr lang="en-US" sz="2000" dirty="0"/>
              <a:t> </a:t>
            </a:r>
            <a:r>
              <a:rPr lang="en-US" sz="2000" dirty="0" err="1"/>
              <a:t>védőpajzs</a:t>
            </a:r>
            <a:r>
              <a:rPr lang="en-US" sz="2000" dirty="0"/>
              <a:t> </a:t>
            </a:r>
            <a:r>
              <a:rPr lang="en-US" sz="2000" dirty="0" err="1"/>
              <a:t>minden</a:t>
            </a:r>
            <a:r>
              <a:rPr lang="en-US" sz="2000" dirty="0"/>
              <a:t> </a:t>
            </a:r>
            <a:r>
              <a:rPr lang="en-US" sz="2000" dirty="0" err="1"/>
              <a:t>keréken</a:t>
            </a:r>
            <a:r>
              <a:rPr lang="en-US" sz="2000" dirty="0"/>
              <a:t> a </a:t>
            </a:r>
            <a:r>
              <a:rPr lang="en-US" sz="2000" dirty="0" err="1"/>
              <a:t>növények</a:t>
            </a:r>
            <a:r>
              <a:rPr lang="en-US" sz="2000" dirty="0"/>
              <a:t> </a:t>
            </a:r>
            <a:r>
              <a:rPr lang="en-US" sz="2000" dirty="0" err="1"/>
              <a:t>kímélésére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err="1"/>
              <a:t>Mellső</a:t>
            </a:r>
            <a:r>
              <a:rPr lang="en-US" sz="2000" dirty="0"/>
              <a:t> </a:t>
            </a:r>
            <a:r>
              <a:rPr lang="en-US" sz="2000" dirty="0" err="1"/>
              <a:t>feljáró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714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2534" y="183445"/>
            <a:ext cx="3854528" cy="1278466"/>
          </a:xfrm>
        </p:spPr>
        <p:txBody>
          <a:bodyPr/>
          <a:lstStyle/>
          <a:p>
            <a:r>
              <a:rPr lang="hu-HU" dirty="0"/>
              <a:t>Permetezés </a:t>
            </a:r>
            <a:r>
              <a:rPr lang="mr-IN" dirty="0"/>
              <a:t>–</a:t>
            </a:r>
            <a:r>
              <a:rPr lang="hu-HU" dirty="0"/>
              <a:t> adapterek hidas traktorokon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73" y="3567288"/>
            <a:ext cx="4096104" cy="3072079"/>
          </a:xfrm>
        </p:spPr>
      </p:pic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462843" y="1557870"/>
            <a:ext cx="2935113" cy="4946029"/>
          </a:xfrm>
        </p:spPr>
        <p:txBody>
          <a:bodyPr>
            <a:normAutofit/>
          </a:bodyPr>
          <a:lstStyle/>
          <a:p>
            <a:r>
              <a:rPr lang="hu-HU" sz="2000" dirty="0"/>
              <a:t>Permetlétartályok: 2 x 400, 2 x 550l vagy 2x1500l(HP01)</a:t>
            </a:r>
          </a:p>
          <a:p>
            <a:r>
              <a:rPr lang="hu-HU" sz="2000" dirty="0" err="1"/>
              <a:t>Szórókeret</a:t>
            </a:r>
            <a:r>
              <a:rPr lang="hu-HU" sz="2000" dirty="0"/>
              <a:t>: 18, 20, 21 vagy 24 m, paralelogramma emelés</a:t>
            </a:r>
          </a:p>
          <a:p>
            <a:r>
              <a:rPr lang="hu-HU" sz="2000" dirty="0"/>
              <a:t>Szivattyú: AR 160, 185 vagy 250 BP</a:t>
            </a:r>
          </a:p>
          <a:p>
            <a:r>
              <a:rPr lang="hu-HU" sz="2000" dirty="0"/>
              <a:t>Szabad hasmagasság: 160, 170, 180 vagy 190 cm</a:t>
            </a:r>
          </a:p>
          <a:p>
            <a:r>
              <a:rPr lang="hu-HU" sz="2000" dirty="0"/>
              <a:t>Vegyszerbekeverő: felcsukható, 20 vagy 35 literes</a:t>
            </a:r>
          </a:p>
          <a:p>
            <a:endParaRPr lang="hu-H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33245" y="183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95" y="3566693"/>
            <a:ext cx="4101350" cy="30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31862" y="31044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" name="Ké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67" y="338139"/>
            <a:ext cx="4098077" cy="30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Permetezés </a:t>
            </a:r>
            <a:r>
              <a:rPr lang="mr-IN" dirty="0"/>
              <a:t>–</a:t>
            </a:r>
            <a:r>
              <a:rPr lang="hu-HU" dirty="0"/>
              <a:t> 3 m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75745" y="1506756"/>
            <a:ext cx="4185623" cy="3304117"/>
          </a:xfrm>
        </p:spPr>
        <p:txBody>
          <a:bodyPr/>
          <a:lstStyle/>
          <a:p>
            <a:r>
              <a:rPr lang="hu-HU" dirty="0"/>
              <a:t>Permetezés 0,5-3 m magasan</a:t>
            </a:r>
          </a:p>
          <a:p>
            <a:r>
              <a:rPr lang="hu-HU" dirty="0"/>
              <a:t>Időben permetezés, ha nincs önjáró</a:t>
            </a:r>
          </a:p>
          <a:p>
            <a:r>
              <a:rPr lang="hu-HU" dirty="0"/>
              <a:t>A gép alatti 2 sor vetésből való kihagyásával nincs taposási kár</a:t>
            </a:r>
          </a:p>
          <a:p>
            <a:r>
              <a:rPr lang="hu-HU" dirty="0"/>
              <a:t>Széle hatás miatt stabil hozam</a:t>
            </a:r>
          </a:p>
          <a:p>
            <a:r>
              <a:rPr lang="hu-HU" dirty="0"/>
              <a:t>Kiváló ár/érték arány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67" y="1930400"/>
            <a:ext cx="5274646" cy="3955983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19" y="3668889"/>
            <a:ext cx="2391833" cy="31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Permetezés </a:t>
            </a:r>
            <a:r>
              <a:rPr lang="mr-IN" dirty="0"/>
              <a:t>–</a:t>
            </a:r>
            <a:r>
              <a:rPr lang="hu-HU" dirty="0"/>
              <a:t> 3 m</a:t>
            </a: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51" y="203202"/>
            <a:ext cx="4049550" cy="3037162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39" y="3470947"/>
            <a:ext cx="4362419" cy="3271814"/>
          </a:xfr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4" y="2336798"/>
            <a:ext cx="3875855" cy="29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556"/>
          <a:stretch/>
        </p:blipFill>
        <p:spPr bwMode="auto">
          <a:xfrm>
            <a:off x="677334" y="2159331"/>
            <a:ext cx="5423429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dirty="0"/>
              <a:t>Permetezés - ültetvény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4025722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Paprika és paradicsom permetezése</a:t>
            </a:r>
          </a:p>
          <a:p>
            <a:r>
              <a:rPr lang="hu-HU" dirty="0"/>
              <a:t>1500 literes tartály</a:t>
            </a:r>
          </a:p>
          <a:p>
            <a:r>
              <a:rPr lang="hu-HU" dirty="0"/>
              <a:t>2x4 m, teljesen </a:t>
            </a:r>
            <a:r>
              <a:rPr lang="hu-HU" dirty="0" err="1"/>
              <a:t>hidrauikus</a:t>
            </a:r>
            <a:r>
              <a:rPr lang="hu-HU" dirty="0"/>
              <a:t> keret</a:t>
            </a:r>
          </a:p>
          <a:p>
            <a:r>
              <a:rPr lang="hu-HU" dirty="0"/>
              <a:t>Külön nyitható/csukható szárnyak</a:t>
            </a:r>
          </a:p>
          <a:p>
            <a:r>
              <a:rPr lang="hu-HU" dirty="0"/>
              <a:t>Pozíciójukban és irányukban változtatható szórófejek</a:t>
            </a:r>
          </a:p>
          <a:p>
            <a:r>
              <a:rPr lang="hu-HU" dirty="0"/>
              <a:t>Hardi ventilátoros, levegő rásegítéses rendszer</a:t>
            </a:r>
          </a:p>
          <a:p>
            <a:r>
              <a:rPr lang="hu-HU" dirty="0"/>
              <a:t>Nyomkövető vonószerkezet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266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133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 fontScale="90000"/>
          </a:bodyPr>
          <a:lstStyle/>
          <a:p>
            <a:r>
              <a:rPr lang="hu-HU" dirty="0"/>
              <a:t>Pázsit permetező</a:t>
            </a:r>
            <a:br>
              <a:rPr lang="hu-HU" dirty="0"/>
            </a:br>
            <a:r>
              <a:rPr lang="hu-HU" dirty="0"/>
              <a:t>gomba és gyomok ellen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hu-HU" dirty="0"/>
              <a:t>120 literes tartály</a:t>
            </a:r>
          </a:p>
          <a:p>
            <a:r>
              <a:rPr lang="hu-HU" dirty="0"/>
              <a:t>6 méteres </a:t>
            </a:r>
            <a:r>
              <a:rPr lang="hu-HU" dirty="0" err="1"/>
              <a:t>szórókeret</a:t>
            </a:r>
            <a:endParaRPr lang="hu-HU" dirty="0"/>
          </a:p>
          <a:p>
            <a:r>
              <a:rPr lang="en-US" dirty="0"/>
              <a:t>E</a:t>
            </a:r>
            <a:r>
              <a:rPr lang="hu-HU" dirty="0" err="1"/>
              <a:t>lektromos</a:t>
            </a:r>
            <a:r>
              <a:rPr lang="hu-HU" dirty="0"/>
              <a:t> szivattyú</a:t>
            </a:r>
          </a:p>
          <a:p>
            <a:r>
              <a:rPr lang="hu-HU" dirty="0"/>
              <a:t>Mennyiségszabályzás a fülkéből</a:t>
            </a:r>
          </a:p>
          <a:p>
            <a:r>
              <a:rPr lang="en-US" dirty="0"/>
              <a:t>U</a:t>
            </a:r>
            <a:r>
              <a:rPr lang="hu-HU" dirty="0" err="1"/>
              <a:t>tánfutó</a:t>
            </a:r>
            <a:r>
              <a:rPr lang="hu-HU" dirty="0"/>
              <a:t> kapcsolófej </a:t>
            </a:r>
            <a:r>
              <a:rPr lang="mr-IN" dirty="0"/>
              <a:t>–</a:t>
            </a:r>
            <a:r>
              <a:rPr lang="hu-HU" dirty="0"/>
              <a:t> </a:t>
            </a:r>
            <a:r>
              <a:rPr lang="hu-HU" dirty="0" err="1"/>
              <a:t>pickuppal</a:t>
            </a:r>
            <a:r>
              <a:rPr lang="hu-HU" dirty="0"/>
              <a:t> is húzható</a:t>
            </a:r>
          </a:p>
          <a:p>
            <a:r>
              <a:rPr lang="hu-HU" dirty="0"/>
              <a:t>Gyepkímélő kerekek</a:t>
            </a:r>
          </a:p>
          <a:p>
            <a:r>
              <a:rPr lang="hu-HU" dirty="0"/>
              <a:t>Gyári opciók: 200/400/600 literes tartály, 2/3/12 méteres keret, GPS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835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Folyékony műtrágya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Renson</a:t>
            </a:r>
            <a:r>
              <a:rPr lang="hu-HU" dirty="0"/>
              <a:t> centrifugál szivattyú Nitrogén oldatműtrágya és szuszpenzió kijuttatására</a:t>
            </a:r>
          </a:p>
          <a:p>
            <a:r>
              <a:rPr lang="de-DE" dirty="0" err="1"/>
              <a:t>Műtrágyá</a:t>
            </a:r>
            <a:r>
              <a:rPr lang="hu-HU" dirty="0"/>
              <a:t>s, ütközőlapos fúvókák 1,5 méterenként</a:t>
            </a:r>
          </a:p>
          <a:p>
            <a:pPr lvl="1"/>
            <a:r>
              <a:rPr lang="en-US" dirty="0"/>
              <a:t>S</a:t>
            </a:r>
            <a:r>
              <a:rPr lang="hu-HU" dirty="0" err="1"/>
              <a:t>zuszpenziós</a:t>
            </a:r>
            <a:r>
              <a:rPr lang="hu-HU" dirty="0"/>
              <a:t> fúvókák</a:t>
            </a:r>
          </a:p>
          <a:p>
            <a:pPr lvl="1"/>
            <a:r>
              <a:rPr lang="hu-HU" dirty="0" err="1"/>
              <a:t>Nitrosolos</a:t>
            </a:r>
            <a:r>
              <a:rPr lang="hu-HU" dirty="0"/>
              <a:t> fúvókák + csepegésgátló</a:t>
            </a:r>
          </a:p>
          <a:p>
            <a:r>
              <a:rPr lang="hu-HU" dirty="0"/>
              <a:t>Speciális, </a:t>
            </a:r>
            <a:r>
              <a:rPr lang="hu-HU" dirty="0" err="1"/>
              <a:t>elektro</a:t>
            </a:r>
            <a:r>
              <a:rPr lang="hu-HU" dirty="0"/>
              <a:t>-pneumatikus szakaszolás</a:t>
            </a:r>
          </a:p>
          <a:p>
            <a:r>
              <a:rPr lang="hu-HU" dirty="0"/>
              <a:t>Mennyiségszabályzás: kézi / automata / GPS vezérelt</a:t>
            </a:r>
          </a:p>
        </p:txBody>
      </p:sp>
    </p:spTree>
    <p:extLst>
      <p:ext uri="{BB962C8B-B14F-4D97-AF65-F5344CB8AC3E}">
        <p14:creationId xmlns:p14="http://schemas.microsoft.com/office/powerpoint/2010/main" val="867482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7067" y="349955"/>
            <a:ext cx="8596668" cy="1320800"/>
          </a:xfrm>
        </p:spPr>
        <p:txBody>
          <a:bodyPr/>
          <a:lstStyle/>
          <a:p>
            <a:r>
              <a:rPr lang="hu-HU" dirty="0"/>
              <a:t>Folyékony műtrágya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38401" y="4666721"/>
            <a:ext cx="8596668" cy="388077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61067" y="25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7169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77" y="3494418"/>
            <a:ext cx="4239456" cy="318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99822" y="8353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7171" name="Kép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4" y="2720798"/>
            <a:ext cx="4534514" cy="340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077" y="174627"/>
            <a:ext cx="4170767" cy="31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artalom helye 2"/>
          <p:cNvSpPr txBox="1">
            <a:spLocks/>
          </p:cNvSpPr>
          <p:nvPr/>
        </p:nvSpPr>
        <p:spPr>
          <a:xfrm>
            <a:off x="237067" y="105557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Kis és nagy méretű vontatott gépek igény szerint</a:t>
            </a:r>
          </a:p>
          <a:p>
            <a:pPr lvl="1"/>
            <a:r>
              <a:rPr lang="hu-HU" dirty="0"/>
              <a:t>3000, 4000, 5000 vagy 6000 liter</a:t>
            </a:r>
          </a:p>
          <a:p>
            <a:pPr lvl="1"/>
            <a:r>
              <a:rPr lang="hu-HU" dirty="0"/>
              <a:t>18, 20, 21, 24, 27, 28, 30 vagy 36 m </a:t>
            </a:r>
          </a:p>
          <a:p>
            <a:r>
              <a:rPr lang="hu-HU" dirty="0"/>
              <a:t>Adapterek önjárókra </a:t>
            </a:r>
            <a:r>
              <a:rPr lang="mr-IN" dirty="0"/>
              <a:t>–</a:t>
            </a:r>
            <a:r>
              <a:rPr lang="hu-HU" dirty="0"/>
              <a:t> akár saját automatikával összehangolva</a:t>
            </a:r>
          </a:p>
        </p:txBody>
      </p:sp>
    </p:spTree>
    <p:extLst>
      <p:ext uri="{BB962C8B-B14F-4D97-AF65-F5344CB8AC3E}">
        <p14:creationId xmlns:p14="http://schemas.microsoft.com/office/powerpoint/2010/main" val="1999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556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dirty="0"/>
              <a:t>Tartalom	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r>
              <a:rPr lang="hu-HU" sz="2000" dirty="0"/>
              <a:t>Történetünk</a:t>
            </a:r>
          </a:p>
          <a:p>
            <a:endParaRPr lang="hu-HU" sz="2000" dirty="0"/>
          </a:p>
          <a:p>
            <a:r>
              <a:rPr lang="hu-HU" sz="2000" dirty="0"/>
              <a:t>Termékeink</a:t>
            </a:r>
          </a:p>
          <a:p>
            <a:endParaRPr lang="hu-HU" sz="2000" dirty="0"/>
          </a:p>
          <a:p>
            <a:r>
              <a:rPr lang="hu-HU" sz="2000" dirty="0"/>
              <a:t>Szolgáltatásaink</a:t>
            </a:r>
          </a:p>
          <a:p>
            <a:endParaRPr lang="hu-HU" sz="2000" dirty="0"/>
          </a:p>
          <a:p>
            <a:r>
              <a:rPr lang="hu-HU" sz="2000" dirty="0"/>
              <a:t>Céljaink</a:t>
            </a:r>
          </a:p>
        </p:txBody>
      </p:sp>
    </p:spTree>
    <p:extLst>
      <p:ext uri="{BB962C8B-B14F-4D97-AF65-F5344CB8AC3E}">
        <p14:creationId xmlns:p14="http://schemas.microsoft.com/office/powerpoint/2010/main" val="2047103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Folyékony műtrágya</a:t>
            </a:r>
          </a:p>
        </p:txBody>
      </p:sp>
      <p:pic>
        <p:nvPicPr>
          <p:cNvPr id="4" name="Picture 5" descr="UNADJUSTEDNONRAW_thumb_6e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27" y="1761067"/>
            <a:ext cx="3671992" cy="48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70691"/>
            <a:ext cx="4156719" cy="30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601545" y="1761067"/>
            <a:ext cx="389466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/>
              <a:t>Nitrosol</a:t>
            </a:r>
            <a:r>
              <a:rPr lang="hu-HU" dirty="0"/>
              <a:t> tartályok</a:t>
            </a:r>
          </a:p>
          <a:p>
            <a:r>
              <a:rPr lang="hu-HU" dirty="0"/>
              <a:t>Tranzit tároló telepek </a:t>
            </a:r>
            <a:r>
              <a:rPr lang="hu-HU" dirty="0" err="1"/>
              <a:t>Nitrosolhoz</a:t>
            </a:r>
            <a:r>
              <a:rPr lang="hu-HU" dirty="0"/>
              <a:t> és szuszpenzióhoz</a:t>
            </a:r>
          </a:p>
          <a:p>
            <a:r>
              <a:rPr lang="hu-HU" dirty="0"/>
              <a:t>Szállító tartályok és járművek igény szerint</a:t>
            </a:r>
          </a:p>
        </p:txBody>
      </p:sp>
    </p:spTree>
    <p:extLst>
      <p:ext uri="{BB962C8B-B14F-4D97-AF65-F5344CB8AC3E}">
        <p14:creationId xmlns:p14="http://schemas.microsoft.com/office/powerpoint/2010/main" val="100382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7922" b="-2"/>
          <a:stretch/>
        </p:blipFill>
        <p:spPr bwMode="auto">
          <a:xfrm>
            <a:off x="4840696" y="2151767"/>
            <a:ext cx="4433306" cy="389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dirty="0"/>
              <a:t>Erdészet - injektáló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r>
              <a:rPr lang="hu-HU" dirty="0"/>
              <a:t>Cserebogár pajor ellen</a:t>
            </a:r>
          </a:p>
          <a:p>
            <a:r>
              <a:rPr lang="hu-HU" dirty="0"/>
              <a:t>100 literes tartály</a:t>
            </a:r>
          </a:p>
          <a:p>
            <a:r>
              <a:rPr lang="en-US" dirty="0"/>
              <a:t>F</a:t>
            </a:r>
            <a:r>
              <a:rPr lang="hu-HU" dirty="0" err="1"/>
              <a:t>orgó</a:t>
            </a:r>
            <a:r>
              <a:rPr lang="hu-HU" dirty="0"/>
              <a:t> kések a vegyszer talajba juttatásához</a:t>
            </a:r>
          </a:p>
          <a:p>
            <a:r>
              <a:rPr lang="hu-HU" dirty="0"/>
              <a:t>Traktortól független olajkör</a:t>
            </a:r>
          </a:p>
          <a:p>
            <a:r>
              <a:rPr lang="hu-HU" dirty="0"/>
              <a:t>Takarékos, környezetkímélő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2859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6130" b="-3"/>
          <a:stretch/>
        </p:blipFill>
        <p:spPr>
          <a:xfrm>
            <a:off x="4857451" y="2159331"/>
            <a:ext cx="4415050" cy="38823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dirty="0"/>
              <a:t>Targonca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r>
              <a:rPr lang="en-US" dirty="0"/>
              <a:t>MTZ </a:t>
            </a:r>
            <a:r>
              <a:rPr lang="en-US" dirty="0" err="1"/>
              <a:t>traktorból</a:t>
            </a:r>
            <a:endParaRPr lang="en-US" dirty="0"/>
          </a:p>
          <a:p>
            <a:r>
              <a:rPr lang="en-US" dirty="0"/>
              <a:t>1500 kg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en-US" dirty="0" err="1"/>
              <a:t>kerékkel</a:t>
            </a:r>
            <a:endParaRPr lang="en-US" dirty="0"/>
          </a:p>
          <a:p>
            <a:r>
              <a:rPr lang="en-US" dirty="0"/>
              <a:t>2500 kg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kerékkel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888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28" r="325"/>
          <a:stretch/>
        </p:blipFill>
        <p:spPr>
          <a:xfrm>
            <a:off x="322048" y="-1"/>
            <a:ext cx="4551305" cy="3429000"/>
          </a:xfrm>
          <a:custGeom>
            <a:avLst/>
            <a:gdLst>
              <a:gd name="connsiteX0" fmla="*/ 509916 w 4551305"/>
              <a:gd name="connsiteY0" fmla="*/ 0 h 3429000"/>
              <a:gd name="connsiteX1" fmla="*/ 4551305 w 4551305"/>
              <a:gd name="connsiteY1" fmla="*/ 0 h 3429000"/>
              <a:gd name="connsiteX2" fmla="*/ 4551305 w 4551305"/>
              <a:gd name="connsiteY2" fmla="*/ 1 h 3429000"/>
              <a:gd name="connsiteX3" fmla="*/ 3693885 w 4551305"/>
              <a:gd name="connsiteY3" fmla="*/ 1 h 3429000"/>
              <a:gd name="connsiteX4" fmla="*/ 3181696 w 4551305"/>
              <a:gd name="connsiteY4" fmla="*/ 3429000 h 3429000"/>
              <a:gd name="connsiteX5" fmla="*/ 0 w 4551305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1" name="Tartalom hely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r="8367"/>
          <a:stretch/>
        </p:blipFill>
        <p:spPr>
          <a:xfrm>
            <a:off x="-10633" y="3428999"/>
            <a:ext cx="3514376" cy="3429001"/>
          </a:xfrm>
          <a:custGeom>
            <a:avLst/>
            <a:gdLst>
              <a:gd name="connsiteX0" fmla="*/ 332680 w 3514376"/>
              <a:gd name="connsiteY0" fmla="*/ 0 h 3429001"/>
              <a:gd name="connsiteX1" fmla="*/ 3514376 w 3514376"/>
              <a:gd name="connsiteY1" fmla="*/ 0 h 3429001"/>
              <a:gd name="connsiteX2" fmla="*/ 3002186 w 3514376"/>
              <a:gd name="connsiteY2" fmla="*/ 3429001 h 3429001"/>
              <a:gd name="connsiteX3" fmla="*/ 0 w 3514376"/>
              <a:gd name="connsiteY3" fmla="*/ 3429001 h 3429001"/>
              <a:gd name="connsiteX4" fmla="*/ 0 w 3514376"/>
              <a:gd name="connsiteY4" fmla="*/ 2237155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2860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59225" y="134357"/>
            <a:ext cx="5114776" cy="1889655"/>
          </a:xfrm>
        </p:spPr>
        <p:txBody>
          <a:bodyPr>
            <a:normAutofit/>
          </a:bodyPr>
          <a:lstStyle/>
          <a:p>
            <a:r>
              <a:rPr lang="hu-HU" dirty="0"/>
              <a:t>Egyedi gépek, egyedi megoldások</a:t>
            </a:r>
            <a:br>
              <a:rPr lang="hu-HU" dirty="0"/>
            </a:br>
            <a:r>
              <a:rPr lang="hu-HU" dirty="0"/>
              <a:t>Tápanyag visszapótlás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4059589"/>
          </a:xfrm>
        </p:spPr>
        <p:txBody>
          <a:bodyPr>
            <a:normAutofit/>
          </a:bodyPr>
          <a:lstStyle/>
          <a:p>
            <a:r>
              <a:rPr lang="en-US" dirty="0" err="1"/>
              <a:t>Kombinátorra</a:t>
            </a:r>
            <a:r>
              <a:rPr lang="en-US" dirty="0"/>
              <a:t> </a:t>
            </a:r>
            <a:r>
              <a:rPr lang="en-US" dirty="0" err="1"/>
              <a:t>épített</a:t>
            </a:r>
            <a:r>
              <a:rPr lang="en-US" dirty="0"/>
              <a:t> adapter</a:t>
            </a:r>
          </a:p>
          <a:p>
            <a:pPr lvl="1"/>
            <a:r>
              <a:rPr lang="en-US" dirty="0" err="1"/>
              <a:t>Nitrosol</a:t>
            </a:r>
            <a:r>
              <a:rPr lang="en-US" dirty="0"/>
              <a:t> </a:t>
            </a:r>
            <a:r>
              <a:rPr lang="en-US" dirty="0" err="1"/>
              <a:t>kijuttatása</a:t>
            </a:r>
            <a:endParaRPr lang="en-US" dirty="0"/>
          </a:p>
          <a:p>
            <a:pPr lvl="1"/>
            <a:r>
              <a:rPr lang="en-US" dirty="0"/>
              <a:t>2000 </a:t>
            </a:r>
            <a:r>
              <a:rPr lang="en-US" dirty="0" err="1"/>
              <a:t>literes</a:t>
            </a:r>
            <a:r>
              <a:rPr lang="en-US" dirty="0"/>
              <a:t> </a:t>
            </a:r>
            <a:r>
              <a:rPr lang="en-US" dirty="0" err="1"/>
              <a:t>tartály</a:t>
            </a:r>
            <a:endParaRPr lang="en-US" dirty="0"/>
          </a:p>
          <a:p>
            <a:pPr lvl="1"/>
            <a:r>
              <a:rPr lang="en-US" dirty="0" err="1"/>
              <a:t>Elektromos</a:t>
            </a:r>
            <a:r>
              <a:rPr lang="en-US" dirty="0"/>
              <a:t> </a:t>
            </a:r>
            <a:r>
              <a:rPr lang="en-US" dirty="0" err="1"/>
              <a:t>szakaszolás</a:t>
            </a:r>
            <a:endParaRPr lang="en-US" dirty="0"/>
          </a:p>
          <a:p>
            <a:pPr lvl="1"/>
            <a:r>
              <a:rPr lang="en-US" dirty="0" err="1"/>
              <a:t>Mennyiségszabályzó</a:t>
            </a:r>
            <a:r>
              <a:rPr lang="en-US" dirty="0"/>
              <a:t> </a:t>
            </a:r>
            <a:r>
              <a:rPr lang="en-US" dirty="0" err="1"/>
              <a:t>automatika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Backhus</a:t>
            </a:r>
            <a:r>
              <a:rPr lang="en-US" dirty="0"/>
              <a:t> </a:t>
            </a:r>
            <a:r>
              <a:rPr lang="en-US" dirty="0" err="1"/>
              <a:t>trágyaforgatóra</a:t>
            </a:r>
            <a:r>
              <a:rPr lang="en-US" dirty="0"/>
              <a:t> </a:t>
            </a:r>
            <a:r>
              <a:rPr lang="en-US" dirty="0" err="1"/>
              <a:t>épített</a:t>
            </a:r>
            <a:r>
              <a:rPr lang="en-US" dirty="0"/>
              <a:t> adapter</a:t>
            </a:r>
          </a:p>
          <a:p>
            <a:pPr lvl="1"/>
            <a:r>
              <a:rPr lang="en-US" dirty="0" err="1"/>
              <a:t>Baktérium</a:t>
            </a:r>
            <a:r>
              <a:rPr lang="en-US" dirty="0"/>
              <a:t> </a:t>
            </a:r>
            <a:r>
              <a:rPr lang="en-US" dirty="0" err="1"/>
              <a:t>permetezés</a:t>
            </a:r>
            <a:endParaRPr lang="en-US" dirty="0"/>
          </a:p>
          <a:p>
            <a:pPr lvl="1"/>
            <a:r>
              <a:rPr lang="en-US" dirty="0"/>
              <a:t>1000 </a:t>
            </a:r>
            <a:r>
              <a:rPr lang="en-US" dirty="0" err="1"/>
              <a:t>literes</a:t>
            </a:r>
            <a:r>
              <a:rPr lang="en-US" dirty="0"/>
              <a:t> </a:t>
            </a:r>
            <a:r>
              <a:rPr lang="en-US" dirty="0" err="1"/>
              <a:t>tartály</a:t>
            </a:r>
            <a:endParaRPr lang="en-US" dirty="0"/>
          </a:p>
          <a:p>
            <a:pPr lvl="1"/>
            <a:r>
              <a:rPr lang="en-US" dirty="0" err="1"/>
              <a:t>Elektromos</a:t>
            </a:r>
            <a:r>
              <a:rPr lang="en-US" dirty="0"/>
              <a:t> </a:t>
            </a:r>
            <a:r>
              <a:rPr lang="en-US" dirty="0" err="1"/>
              <a:t>szivattyú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29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800" dirty="0"/>
              <a:t>Egyedi gépek, egyedi megoldások</a:t>
            </a:r>
            <a:br>
              <a:rPr lang="hu-HU" sz="2800" dirty="0"/>
            </a:br>
            <a:r>
              <a:rPr lang="hu-HU" sz="2800" dirty="0"/>
              <a:t>Tápanyag visszapótlás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r="13657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59225" y="2081567"/>
            <a:ext cx="5114776" cy="4697411"/>
          </a:xfrm>
        </p:spPr>
        <p:txBody>
          <a:bodyPr>
            <a:normAutofit/>
          </a:bodyPr>
          <a:lstStyle/>
          <a:p>
            <a:r>
              <a:rPr lang="en-US" dirty="0" err="1"/>
              <a:t>Vinasz</a:t>
            </a:r>
            <a:r>
              <a:rPr lang="en-US" dirty="0"/>
              <a:t> </a:t>
            </a:r>
            <a:r>
              <a:rPr lang="en-US" dirty="0" err="1"/>
              <a:t>kijuttatása</a:t>
            </a:r>
            <a:r>
              <a:rPr lang="en-US" dirty="0"/>
              <a:t> </a:t>
            </a:r>
            <a:r>
              <a:rPr lang="en-US" dirty="0" err="1"/>
              <a:t>tartálykocsira</a:t>
            </a:r>
            <a:r>
              <a:rPr lang="en-US" dirty="0"/>
              <a:t> </a:t>
            </a:r>
            <a:r>
              <a:rPr lang="en-US" dirty="0" err="1"/>
              <a:t>épített</a:t>
            </a:r>
            <a:r>
              <a:rPr lang="en-US" dirty="0"/>
              <a:t> </a:t>
            </a:r>
            <a:r>
              <a:rPr lang="en-US" dirty="0" err="1"/>
              <a:t>adapterrel</a:t>
            </a:r>
            <a:endParaRPr lang="en-US" dirty="0"/>
          </a:p>
          <a:p>
            <a:pPr lvl="1"/>
            <a:r>
              <a:rPr lang="en-US" dirty="0" err="1"/>
              <a:t>Centrifugál</a:t>
            </a:r>
            <a:r>
              <a:rPr lang="en-US" dirty="0"/>
              <a:t> </a:t>
            </a:r>
            <a:r>
              <a:rPr lang="en-US" dirty="0" err="1"/>
              <a:t>szivattyú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en-US" dirty="0" err="1"/>
              <a:t>méretű</a:t>
            </a:r>
            <a:r>
              <a:rPr lang="en-US" dirty="0"/>
              <a:t> </a:t>
            </a:r>
            <a:r>
              <a:rPr lang="en-US" dirty="0" err="1"/>
              <a:t>ütközőlapos</a:t>
            </a:r>
            <a:r>
              <a:rPr lang="en-US" dirty="0"/>
              <a:t> </a:t>
            </a:r>
            <a:r>
              <a:rPr lang="en-US" dirty="0" err="1"/>
              <a:t>fúvókűk</a:t>
            </a:r>
            <a:r>
              <a:rPr lang="en-US" dirty="0"/>
              <a:t> a </a:t>
            </a:r>
            <a:r>
              <a:rPr lang="en-US" dirty="0" err="1"/>
              <a:t>sűrűség</a:t>
            </a:r>
            <a:r>
              <a:rPr lang="en-US" dirty="0"/>
              <a:t> </a:t>
            </a:r>
            <a:r>
              <a:rPr lang="en-US" dirty="0" err="1"/>
              <a:t>miatt</a:t>
            </a:r>
            <a:endParaRPr lang="en-US" dirty="0"/>
          </a:p>
          <a:p>
            <a:pPr lvl="1"/>
            <a:r>
              <a:rPr lang="en-US" dirty="0"/>
              <a:t>18 </a:t>
            </a:r>
            <a:r>
              <a:rPr lang="en-US" dirty="0" err="1"/>
              <a:t>méteres</a:t>
            </a:r>
            <a:r>
              <a:rPr lang="en-US" dirty="0"/>
              <a:t> </a:t>
            </a:r>
            <a:r>
              <a:rPr lang="en-US" dirty="0" err="1"/>
              <a:t>szórókeret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opcionálisan</a:t>
            </a:r>
            <a:r>
              <a:rPr lang="en-US" dirty="0"/>
              <a:t> </a:t>
            </a:r>
            <a:r>
              <a:rPr lang="en-US" dirty="0" err="1"/>
              <a:t>kérhető</a:t>
            </a:r>
            <a:r>
              <a:rPr lang="en-US" dirty="0"/>
              <a:t> 20, 21, 24, 27, 28, 30 </a:t>
            </a:r>
            <a:r>
              <a:rPr lang="en-US" dirty="0" err="1"/>
              <a:t>vagy</a:t>
            </a:r>
            <a:r>
              <a:rPr lang="en-US" dirty="0"/>
              <a:t> 36 </a:t>
            </a:r>
            <a:r>
              <a:rPr lang="en-US" dirty="0" err="1"/>
              <a:t>méteressel</a:t>
            </a:r>
            <a:r>
              <a:rPr lang="en-US" dirty="0"/>
              <a:t> is</a:t>
            </a:r>
          </a:p>
          <a:p>
            <a:pPr lvl="1"/>
            <a:r>
              <a:rPr lang="en-US" dirty="0" err="1"/>
              <a:t>Akár</a:t>
            </a:r>
            <a:r>
              <a:rPr lang="en-US" dirty="0"/>
              <a:t> automata </a:t>
            </a:r>
            <a:r>
              <a:rPr lang="en-US" dirty="0" err="1"/>
              <a:t>szakaszolás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mennyiségszabályzás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Kultivátorra</a:t>
            </a:r>
            <a:r>
              <a:rPr lang="en-US" dirty="0"/>
              <a:t> </a:t>
            </a:r>
            <a:r>
              <a:rPr lang="en-US" dirty="0" err="1"/>
              <a:t>szerelhető</a:t>
            </a:r>
            <a:r>
              <a:rPr lang="en-US" dirty="0"/>
              <a:t> adapter </a:t>
            </a:r>
            <a:r>
              <a:rPr lang="en-US" dirty="0" err="1"/>
              <a:t>Nitrosol</a:t>
            </a:r>
            <a:r>
              <a:rPr lang="en-US" dirty="0"/>
              <a:t> </a:t>
            </a:r>
            <a:r>
              <a:rPr lang="en-US" dirty="0" err="1"/>
              <a:t>kijuttatására</a:t>
            </a:r>
            <a:endParaRPr lang="en-US" dirty="0"/>
          </a:p>
          <a:p>
            <a:pPr lvl="1"/>
            <a:r>
              <a:rPr lang="en-US" dirty="0"/>
              <a:t>600 </a:t>
            </a:r>
            <a:r>
              <a:rPr lang="en-US" dirty="0" err="1"/>
              <a:t>literes</a:t>
            </a:r>
            <a:r>
              <a:rPr lang="en-US" dirty="0"/>
              <a:t> </a:t>
            </a:r>
            <a:r>
              <a:rPr lang="en-US" dirty="0" err="1"/>
              <a:t>tartály</a:t>
            </a:r>
            <a:endParaRPr lang="en-US" dirty="0"/>
          </a:p>
          <a:p>
            <a:pPr lvl="1"/>
            <a:r>
              <a:rPr lang="en-US" dirty="0" err="1"/>
              <a:t>Elektromos</a:t>
            </a:r>
            <a:r>
              <a:rPr lang="en-US" dirty="0"/>
              <a:t> </a:t>
            </a:r>
            <a:r>
              <a:rPr lang="en-US" dirty="0" err="1"/>
              <a:t>szivattyú</a:t>
            </a:r>
            <a:endParaRPr lang="en-US" dirty="0"/>
          </a:p>
          <a:p>
            <a:pPr lvl="1"/>
            <a:r>
              <a:rPr lang="en-US" dirty="0" err="1"/>
              <a:t>Fordulatszám</a:t>
            </a:r>
            <a:r>
              <a:rPr lang="en-US" dirty="0"/>
              <a:t> </a:t>
            </a:r>
            <a:r>
              <a:rPr lang="en-US" dirty="0" err="1"/>
              <a:t>szabályzás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3668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r="3" b="3"/>
          <a:stretch/>
        </p:blipFill>
        <p:spPr>
          <a:xfrm>
            <a:off x="767645" y="1828800"/>
            <a:ext cx="5884699" cy="421256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dirty="0"/>
              <a:t>Egyedi gépek, egyedi megoldások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42655" y="1828800"/>
            <a:ext cx="3248012" cy="4212562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Pollenfúvó</a:t>
            </a:r>
            <a:r>
              <a:rPr lang="en-US" sz="2400" dirty="0"/>
              <a:t> adapter </a:t>
            </a:r>
            <a:r>
              <a:rPr lang="en-US" sz="2400" dirty="0" err="1"/>
              <a:t>Vermande</a:t>
            </a:r>
            <a:r>
              <a:rPr lang="en-US" sz="2400" dirty="0"/>
              <a:t> </a:t>
            </a:r>
            <a:r>
              <a:rPr lang="en-US" sz="2400" dirty="0" err="1"/>
              <a:t>címerezőn</a:t>
            </a:r>
            <a:endParaRPr lang="en-US" sz="2400" dirty="0"/>
          </a:p>
          <a:p>
            <a:pPr lvl="1"/>
            <a:r>
              <a:rPr lang="en-US" sz="2200" dirty="0" err="1"/>
              <a:t>Vetőmag</a:t>
            </a:r>
            <a:r>
              <a:rPr lang="en-US" sz="2200" dirty="0"/>
              <a:t> </a:t>
            </a:r>
            <a:r>
              <a:rPr lang="en-US" sz="2200" dirty="0" err="1"/>
              <a:t>előállítás</a:t>
            </a:r>
            <a:r>
              <a:rPr lang="en-US" sz="2200" dirty="0"/>
              <a:t> </a:t>
            </a:r>
            <a:r>
              <a:rPr lang="en-US" sz="2200" dirty="0" err="1"/>
              <a:t>elősegítése</a:t>
            </a:r>
            <a:endParaRPr lang="en-US" sz="2200" dirty="0"/>
          </a:p>
          <a:p>
            <a:pPr lvl="1"/>
            <a:r>
              <a:rPr lang="en-US" sz="2200" dirty="0" err="1"/>
              <a:t>Levegős</a:t>
            </a:r>
            <a:r>
              <a:rPr lang="en-US" sz="2200" dirty="0"/>
              <a:t> </a:t>
            </a:r>
            <a:r>
              <a:rPr lang="en-US" sz="2200" dirty="0" err="1"/>
              <a:t>rásegítés</a:t>
            </a:r>
            <a:r>
              <a:rPr lang="en-US" sz="2200" dirty="0"/>
              <a:t> </a:t>
            </a:r>
            <a:r>
              <a:rPr lang="en-US" sz="2200" dirty="0" err="1"/>
              <a:t>speciális</a:t>
            </a:r>
            <a:r>
              <a:rPr lang="en-US" sz="2200" dirty="0"/>
              <a:t> </a:t>
            </a:r>
            <a:r>
              <a:rPr lang="en-US" sz="2200" dirty="0" err="1"/>
              <a:t>fúvókákkal</a:t>
            </a:r>
            <a:endParaRPr lang="en-US" sz="2200" dirty="0"/>
          </a:p>
          <a:p>
            <a:pPr lvl="1"/>
            <a:r>
              <a:rPr lang="en-US" sz="2200" dirty="0" err="1"/>
              <a:t>Keretkialakítás</a:t>
            </a:r>
            <a:r>
              <a:rPr lang="en-US" sz="2200" dirty="0"/>
              <a:t> </a:t>
            </a:r>
            <a:r>
              <a:rPr lang="en-US" sz="2200" dirty="0" err="1"/>
              <a:t>egyedi</a:t>
            </a:r>
            <a:r>
              <a:rPr lang="en-US" sz="2200" dirty="0"/>
              <a:t> </a:t>
            </a:r>
            <a:r>
              <a:rPr lang="en-US" sz="2200" dirty="0" err="1"/>
              <a:t>igények</a:t>
            </a:r>
            <a:r>
              <a:rPr lang="en-US" sz="2200" dirty="0"/>
              <a:t> </a:t>
            </a:r>
            <a:r>
              <a:rPr lang="en-US" sz="2200" dirty="0" err="1"/>
              <a:t>alapján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9758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1" y="1661450"/>
            <a:ext cx="6191956" cy="4643967"/>
          </a:xfrm>
          <a:prstGeom prst="rect">
            <a:avLst/>
          </a:prstGeom>
        </p:spPr>
      </p:pic>
      <p:sp>
        <p:nvSpPr>
          <p:cNvPr id="3" name="Content Placeholder 8"/>
          <p:cNvSpPr txBox="1">
            <a:spLocks/>
          </p:cNvSpPr>
          <p:nvPr/>
        </p:nvSpPr>
        <p:spPr>
          <a:xfrm>
            <a:off x="316089" y="1517122"/>
            <a:ext cx="274320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27 </a:t>
            </a:r>
            <a:r>
              <a:rPr lang="en-US" sz="2400" dirty="0" err="1"/>
              <a:t>méteres</a:t>
            </a:r>
            <a:r>
              <a:rPr lang="en-US" sz="2400" dirty="0"/>
              <a:t> </a:t>
            </a:r>
            <a:r>
              <a:rPr lang="en-US" sz="2400" dirty="0" err="1"/>
              <a:t>szórókeret</a:t>
            </a:r>
            <a:r>
              <a:rPr lang="en-US" sz="2400" dirty="0"/>
              <a:t> </a:t>
            </a:r>
            <a:r>
              <a:rPr lang="en-US" sz="2400" dirty="0" err="1"/>
              <a:t>Hardi</a:t>
            </a:r>
            <a:r>
              <a:rPr lang="en-US" sz="2400" dirty="0"/>
              <a:t> </a:t>
            </a:r>
            <a:r>
              <a:rPr lang="en-US" sz="2400" dirty="0" err="1"/>
              <a:t>permetezőn</a:t>
            </a:r>
            <a:endParaRPr lang="en-US" sz="2400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/>
              <a:t>Egyedi gépek, egyedi megoldások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8411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74" y="1517122"/>
            <a:ext cx="6148681" cy="4611511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/>
              <a:t>Egyedi gépek, egyedi megoldások</a:t>
            </a:r>
            <a:endParaRPr lang="hu-HU" dirty="0"/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316088" y="1517122"/>
            <a:ext cx="3341511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G-Jet </a:t>
            </a:r>
            <a:r>
              <a:rPr lang="en-US" sz="2400" dirty="0" err="1"/>
              <a:t>permetező</a:t>
            </a:r>
            <a:r>
              <a:rPr lang="en-US" sz="2400" dirty="0"/>
              <a:t> </a:t>
            </a:r>
            <a:r>
              <a:rPr lang="en-US" sz="2400" dirty="0" err="1"/>
              <a:t>átalakítása</a:t>
            </a:r>
            <a:endParaRPr lang="en-US" sz="2400" dirty="0"/>
          </a:p>
          <a:p>
            <a:pPr lvl="1"/>
            <a:r>
              <a:rPr lang="en-US" sz="2200" dirty="0"/>
              <a:t>18/20 </a:t>
            </a:r>
            <a:r>
              <a:rPr lang="en-US" sz="2200" dirty="0" err="1"/>
              <a:t>méteres</a:t>
            </a:r>
            <a:r>
              <a:rPr lang="en-US" sz="2200" dirty="0"/>
              <a:t> </a:t>
            </a:r>
            <a:r>
              <a:rPr lang="en-US" sz="2200" dirty="0" err="1"/>
              <a:t>szórókeret</a:t>
            </a:r>
            <a:endParaRPr lang="en-US" sz="2200" dirty="0"/>
          </a:p>
          <a:p>
            <a:pPr lvl="1"/>
            <a:r>
              <a:rPr lang="en-US" sz="2200" dirty="0" err="1"/>
              <a:t>paralelogramma</a:t>
            </a:r>
            <a:r>
              <a:rPr lang="en-US" sz="2200" dirty="0"/>
              <a:t> </a:t>
            </a:r>
            <a:r>
              <a:rPr lang="en-US" sz="2200" dirty="0" err="1"/>
              <a:t>emelés</a:t>
            </a:r>
            <a:endParaRPr lang="en-US" sz="2200" dirty="0"/>
          </a:p>
          <a:p>
            <a:pPr lvl="1"/>
            <a:r>
              <a:rPr lang="en-US" sz="2200" dirty="0"/>
              <a:t>20 </a:t>
            </a:r>
            <a:r>
              <a:rPr lang="en-US" sz="2200" dirty="0" err="1"/>
              <a:t>literes</a:t>
            </a:r>
            <a:r>
              <a:rPr lang="en-US" sz="2200" dirty="0"/>
              <a:t> </a:t>
            </a:r>
            <a:r>
              <a:rPr lang="en-US" sz="2200" dirty="0" err="1"/>
              <a:t>vegyszerbekeverő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883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Szolgáltatásaink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hu-HU" dirty="0" err="1"/>
              <a:t>zaktanácsadás</a:t>
            </a:r>
            <a:endParaRPr lang="hu-HU" dirty="0"/>
          </a:p>
          <a:p>
            <a:r>
              <a:rPr lang="hu-HU" dirty="0"/>
              <a:t>Alkatrészek</a:t>
            </a:r>
          </a:p>
          <a:p>
            <a:r>
              <a:rPr lang="hu-HU" dirty="0"/>
              <a:t>Szerviz</a:t>
            </a:r>
          </a:p>
          <a:p>
            <a:r>
              <a:rPr lang="en-US" dirty="0"/>
              <a:t>G</a:t>
            </a:r>
            <a:r>
              <a:rPr lang="hu-HU" dirty="0"/>
              <a:t>épfelújítás, modernizálás egyéb márkájú gépeknél is</a:t>
            </a:r>
          </a:p>
          <a:p>
            <a:r>
              <a:rPr lang="hu-HU" dirty="0"/>
              <a:t>Egyedi, különleges gépek tervezése és gyártása</a:t>
            </a:r>
          </a:p>
          <a:p>
            <a:r>
              <a:rPr lang="hu-HU" dirty="0"/>
              <a:t>Garancián túli javítás</a:t>
            </a:r>
          </a:p>
          <a:p>
            <a:r>
              <a:rPr lang="hu-HU" dirty="0"/>
              <a:t>Használt gépek beszámítása</a:t>
            </a:r>
          </a:p>
        </p:txBody>
      </p:sp>
    </p:spTree>
    <p:extLst>
      <p:ext uri="{BB962C8B-B14F-4D97-AF65-F5344CB8AC3E}">
        <p14:creationId xmlns:p14="http://schemas.microsoft.com/office/powerpoint/2010/main" val="592718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Céljaink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Folyamatos fejlesztés</a:t>
            </a:r>
          </a:p>
          <a:p>
            <a:pPr lvl="1"/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önjáró</a:t>
            </a:r>
            <a:r>
              <a:rPr lang="en-US" dirty="0"/>
              <a:t> </a:t>
            </a:r>
            <a:r>
              <a:rPr lang="en-US" dirty="0" err="1"/>
              <a:t>permetezőgép</a:t>
            </a:r>
            <a:endParaRPr lang="en-US" dirty="0"/>
          </a:p>
          <a:p>
            <a:pPr lvl="1"/>
            <a:r>
              <a:rPr lang="en-US" dirty="0" err="1"/>
              <a:t>Saját</a:t>
            </a:r>
            <a:r>
              <a:rPr lang="en-US" dirty="0"/>
              <a:t> automata </a:t>
            </a:r>
            <a:r>
              <a:rPr lang="en-US" dirty="0" err="1"/>
              <a:t>szakaszolás</a:t>
            </a:r>
            <a:endParaRPr lang="en-US" dirty="0"/>
          </a:p>
          <a:p>
            <a:pPr lvl="1"/>
            <a:r>
              <a:rPr lang="en-US" dirty="0"/>
              <a:t>Automata </a:t>
            </a:r>
            <a:r>
              <a:rPr lang="en-US" dirty="0" err="1"/>
              <a:t>keretszintezés</a:t>
            </a:r>
            <a:endParaRPr lang="hu-HU" dirty="0"/>
          </a:p>
          <a:p>
            <a:pPr marL="342900" lvl="1" indent="-342900"/>
            <a:r>
              <a:rPr lang="en-US" dirty="0" err="1"/>
              <a:t>Közös</a:t>
            </a:r>
            <a:r>
              <a:rPr lang="en-US" dirty="0"/>
              <a:t> </a:t>
            </a:r>
            <a:r>
              <a:rPr lang="en-US" dirty="0" err="1"/>
              <a:t>gyártás</a:t>
            </a:r>
            <a:r>
              <a:rPr lang="en-US" dirty="0"/>
              <a:t>: </a:t>
            </a:r>
            <a:r>
              <a:rPr lang="en-US" dirty="0" err="1"/>
              <a:t>Dánia</a:t>
            </a:r>
            <a:r>
              <a:rPr lang="en-US" dirty="0"/>
              <a:t>, </a:t>
            </a:r>
            <a:r>
              <a:rPr lang="en-US" dirty="0" err="1"/>
              <a:t>Hollandia</a:t>
            </a:r>
            <a:endParaRPr lang="hu-HU" dirty="0"/>
          </a:p>
          <a:p>
            <a:r>
              <a:rPr lang="hu-HU" dirty="0"/>
              <a:t>Export kiterjesztése</a:t>
            </a:r>
          </a:p>
        </p:txBody>
      </p:sp>
    </p:spTree>
    <p:extLst>
      <p:ext uri="{BB962C8B-B14F-4D97-AF65-F5344CB8AC3E}">
        <p14:creationId xmlns:p14="http://schemas.microsoft.com/office/powerpoint/2010/main" val="138001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Történetünk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1490133"/>
            <a:ext cx="9471378" cy="5249333"/>
          </a:xfrm>
        </p:spPr>
        <p:txBody>
          <a:bodyPr>
            <a:normAutofit fontScale="92500" lnSpcReduction="20000"/>
          </a:bodyPr>
          <a:lstStyle/>
          <a:p>
            <a:r>
              <a:rPr lang="hu-HU" sz="2000" dirty="0"/>
              <a:t>1977 </a:t>
            </a:r>
            <a:r>
              <a:rPr lang="mr-IN" sz="2000" dirty="0"/>
              <a:t>–</a:t>
            </a:r>
            <a:r>
              <a:rPr lang="hu-HU" sz="2000" dirty="0"/>
              <a:t> HUNIPER: </a:t>
            </a:r>
            <a:r>
              <a:rPr lang="hu-HU" sz="2000" dirty="0" err="1"/>
              <a:t>Herceghalmi</a:t>
            </a:r>
            <a:r>
              <a:rPr lang="hu-HU" sz="2000" dirty="0"/>
              <a:t> Univerzális Permetezőgép</a:t>
            </a:r>
          </a:p>
          <a:p>
            <a:r>
              <a:rPr lang="hu-HU" sz="2000" dirty="0"/>
              <a:t>1982 </a:t>
            </a:r>
            <a:r>
              <a:rPr lang="mr-IN" sz="2000" dirty="0"/>
              <a:t>–</a:t>
            </a:r>
            <a:r>
              <a:rPr lang="hu-HU" sz="2000" dirty="0"/>
              <a:t> elindul a szuszpenziós ágazat és a </a:t>
            </a:r>
            <a:r>
              <a:rPr lang="hu-HU" sz="2000" dirty="0" err="1"/>
              <a:t>Hunirak</a:t>
            </a:r>
            <a:r>
              <a:rPr lang="hu-HU" sz="2000" dirty="0"/>
              <a:t> targoncák gyártása</a:t>
            </a:r>
          </a:p>
          <a:p>
            <a:r>
              <a:rPr lang="hu-HU" sz="2000" dirty="0"/>
              <a:t>1986 </a:t>
            </a:r>
            <a:r>
              <a:rPr lang="mr-IN" sz="2000" dirty="0"/>
              <a:t>–</a:t>
            </a:r>
            <a:r>
              <a:rPr lang="hu-HU" sz="2000" dirty="0"/>
              <a:t> HD </a:t>
            </a:r>
            <a:r>
              <a:rPr lang="hu-HU" sz="2000" dirty="0" err="1"/>
              <a:t>szórókeret</a:t>
            </a:r>
            <a:r>
              <a:rPr lang="hu-HU" sz="2000" dirty="0"/>
              <a:t> </a:t>
            </a:r>
            <a:r>
              <a:rPr lang="mr-IN" sz="2000" dirty="0"/>
              <a:t>–</a:t>
            </a:r>
            <a:r>
              <a:rPr lang="hu-HU" sz="2000" dirty="0"/>
              <a:t> együttműködés a holland </a:t>
            </a:r>
            <a:r>
              <a:rPr lang="hu-HU" sz="2000" dirty="0" err="1"/>
              <a:t>Hoegen</a:t>
            </a:r>
            <a:r>
              <a:rPr lang="hu-HU" sz="2000" dirty="0"/>
              <a:t> </a:t>
            </a:r>
            <a:r>
              <a:rPr lang="hu-HU" sz="2000" dirty="0" err="1"/>
              <a:t>Dijkhof</a:t>
            </a:r>
            <a:r>
              <a:rPr lang="hu-HU" sz="2000" dirty="0"/>
              <a:t> céggel</a:t>
            </a:r>
          </a:p>
          <a:p>
            <a:r>
              <a:rPr lang="hu-HU" sz="2000" dirty="0"/>
              <a:t>1992 </a:t>
            </a:r>
            <a:r>
              <a:rPr lang="mr-IN" sz="2000" dirty="0"/>
              <a:t>–</a:t>
            </a:r>
            <a:r>
              <a:rPr lang="hu-HU" sz="2000" dirty="0"/>
              <a:t> Kft. alakul a régi telephelyen</a:t>
            </a:r>
          </a:p>
          <a:p>
            <a:r>
              <a:rPr lang="hu-HU" sz="2000" dirty="0"/>
              <a:t>2002 </a:t>
            </a:r>
            <a:r>
              <a:rPr lang="mr-IN" sz="2000" dirty="0"/>
              <a:t>–</a:t>
            </a:r>
            <a:r>
              <a:rPr lang="hu-HU" sz="2000" dirty="0"/>
              <a:t> Huniper a precíziós gazdálkodásban, önjáró permetezőgép fejlesztése</a:t>
            </a:r>
          </a:p>
          <a:p>
            <a:r>
              <a:rPr lang="hu-HU" sz="2000" dirty="0"/>
              <a:t>2008 </a:t>
            </a:r>
            <a:r>
              <a:rPr lang="mr-IN" sz="2000" dirty="0"/>
              <a:t>–</a:t>
            </a:r>
            <a:r>
              <a:rPr lang="hu-HU" sz="2000" dirty="0"/>
              <a:t> elkészül az erdészeti injektáló a Soproni Erdészeti Egyetem felkérésére</a:t>
            </a:r>
          </a:p>
          <a:p>
            <a:r>
              <a:rPr lang="hu-HU" sz="2000" dirty="0"/>
              <a:t>2014 </a:t>
            </a:r>
            <a:r>
              <a:rPr lang="mr-IN" sz="2000" dirty="0"/>
              <a:t>–</a:t>
            </a:r>
            <a:r>
              <a:rPr lang="hu-HU" sz="2000" dirty="0"/>
              <a:t> családi céggé alakulás</a:t>
            </a:r>
          </a:p>
          <a:p>
            <a:r>
              <a:rPr lang="hu-HU" sz="2000" dirty="0"/>
              <a:t>2015 </a:t>
            </a:r>
            <a:r>
              <a:rPr lang="mr-IN" sz="2000" dirty="0"/>
              <a:t>–</a:t>
            </a:r>
            <a:r>
              <a:rPr lang="hu-HU" sz="2000" dirty="0"/>
              <a:t> paprika permetező fejlesztése</a:t>
            </a:r>
          </a:p>
          <a:p>
            <a:r>
              <a:rPr lang="hu-HU" sz="2000" dirty="0"/>
              <a:t>2016 </a:t>
            </a:r>
            <a:r>
              <a:rPr lang="mr-IN" sz="2000" dirty="0"/>
              <a:t>–</a:t>
            </a:r>
            <a:r>
              <a:rPr lang="hu-HU" sz="2000" dirty="0"/>
              <a:t> együttműködés: Topcon, </a:t>
            </a:r>
            <a:r>
              <a:rPr lang="hu-HU" sz="2000" dirty="0" err="1"/>
              <a:t>Trimble</a:t>
            </a:r>
            <a:r>
              <a:rPr lang="hu-HU" sz="2000" dirty="0"/>
              <a:t>, JD, </a:t>
            </a:r>
            <a:r>
              <a:rPr lang="hu-HU" sz="2000" dirty="0" err="1"/>
              <a:t>AgLeader</a:t>
            </a:r>
            <a:endParaRPr lang="hu-HU" sz="2000" dirty="0"/>
          </a:p>
          <a:p>
            <a:r>
              <a:rPr lang="hu-HU" sz="2000" dirty="0"/>
              <a:t>2017 </a:t>
            </a:r>
            <a:r>
              <a:rPr lang="mr-IN" sz="2000" dirty="0"/>
              <a:t>–</a:t>
            </a:r>
            <a:r>
              <a:rPr lang="hu-HU" sz="2000" dirty="0"/>
              <a:t> Újvidék </a:t>
            </a:r>
            <a:r>
              <a:rPr lang="mr-IN" sz="2000" dirty="0"/>
              <a:t>–</a:t>
            </a:r>
            <a:r>
              <a:rPr lang="hu-HU" sz="2000" dirty="0"/>
              <a:t> újraindul az export, új önjáró, pollenfúvó adapter</a:t>
            </a:r>
          </a:p>
          <a:p>
            <a:r>
              <a:rPr lang="hu-HU" sz="2000" dirty="0"/>
              <a:t>2018 </a:t>
            </a:r>
            <a:r>
              <a:rPr lang="mr-IN" sz="2000" dirty="0"/>
              <a:t>–</a:t>
            </a:r>
            <a:r>
              <a:rPr lang="hu-HU" sz="2000" dirty="0"/>
              <a:t> ISOBUS, saját légrugós futómű - önszabályzó</a:t>
            </a:r>
          </a:p>
          <a:p>
            <a:r>
              <a:rPr lang="hu-HU" sz="2000" dirty="0"/>
              <a:t>2019 </a:t>
            </a:r>
            <a:r>
              <a:rPr lang="mr-IN" sz="2000" dirty="0"/>
              <a:t>–</a:t>
            </a:r>
            <a:r>
              <a:rPr lang="hu-HU" sz="2000" dirty="0"/>
              <a:t> 30 méteres </a:t>
            </a:r>
            <a:r>
              <a:rPr lang="hu-HU" sz="2000" dirty="0" err="1"/>
              <a:t>szórókeret</a:t>
            </a:r>
            <a:r>
              <a:rPr lang="hu-HU" sz="2000" dirty="0"/>
              <a:t> - új változat</a:t>
            </a:r>
          </a:p>
          <a:p>
            <a:r>
              <a:rPr lang="hu-HU" sz="2000" dirty="0"/>
              <a:t>2020 </a:t>
            </a:r>
            <a:r>
              <a:rPr lang="mr-IN" sz="2000" dirty="0"/>
              <a:t>–</a:t>
            </a:r>
            <a:r>
              <a:rPr lang="hu-HU" sz="2000" dirty="0"/>
              <a:t> pázsit permetező</a:t>
            </a:r>
          </a:p>
          <a:p>
            <a:r>
              <a:rPr lang="hu-HU" sz="2000" dirty="0"/>
              <a:t>2021 </a:t>
            </a:r>
            <a:r>
              <a:rPr lang="mr-IN" sz="2000" dirty="0"/>
              <a:t>–</a:t>
            </a:r>
            <a:r>
              <a:rPr lang="hu-HU" sz="2000" dirty="0"/>
              <a:t> új, 5000 </a:t>
            </a:r>
            <a:r>
              <a:rPr lang="hu-HU" sz="2000"/>
              <a:t>literes permetezőgép</a:t>
            </a: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11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Termékeink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4768704" cy="3880773"/>
          </a:xfrm>
        </p:spPr>
        <p:txBody>
          <a:bodyPr>
            <a:normAutofit/>
          </a:bodyPr>
          <a:lstStyle/>
          <a:p>
            <a:r>
              <a:rPr lang="hu-HU" sz="2000" dirty="0"/>
              <a:t>Permetezés </a:t>
            </a:r>
            <a:r>
              <a:rPr lang="mr-IN" sz="2000" dirty="0"/>
              <a:t>–</a:t>
            </a:r>
            <a:r>
              <a:rPr lang="hu-HU" sz="2000" dirty="0"/>
              <a:t> vegyszerek és Nitrogén oldatműtrágya kijuttatása</a:t>
            </a:r>
          </a:p>
          <a:p>
            <a:r>
              <a:rPr lang="hu-HU" sz="2000" dirty="0"/>
              <a:t>Folyékony műtrágya </a:t>
            </a:r>
            <a:r>
              <a:rPr lang="mr-IN" sz="2000" dirty="0"/>
              <a:t>–</a:t>
            </a:r>
            <a:r>
              <a:rPr lang="hu-HU" sz="2000" dirty="0"/>
              <a:t> Nitrogén oldatműtrágya és szuszpenzió kijuttatása</a:t>
            </a:r>
          </a:p>
          <a:p>
            <a:r>
              <a:rPr lang="hu-HU" sz="2000" dirty="0"/>
              <a:t>Erdészet</a:t>
            </a:r>
          </a:p>
          <a:p>
            <a:r>
              <a:rPr lang="hu-HU" sz="2000" dirty="0"/>
              <a:t>Targonca</a:t>
            </a:r>
          </a:p>
          <a:p>
            <a:r>
              <a:rPr lang="hu-HU" sz="2000" dirty="0"/>
              <a:t>Egyedi gépek, egyedi megoldások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38" y="1270000"/>
            <a:ext cx="5937956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dirty="0"/>
              <a:t>Permetezés </a:t>
            </a:r>
            <a:r>
              <a:rPr lang="mr-IN" dirty="0"/>
              <a:t>–</a:t>
            </a:r>
            <a:r>
              <a:rPr lang="hu-HU" dirty="0"/>
              <a:t> vontatott gépek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1270000"/>
            <a:ext cx="8952089" cy="4634088"/>
          </a:xfrm>
        </p:spPr>
        <p:txBody>
          <a:bodyPr>
            <a:normAutofit/>
          </a:bodyPr>
          <a:lstStyle/>
          <a:p>
            <a:r>
              <a:rPr lang="hu-HU" sz="2000" dirty="0"/>
              <a:t>Tartály: 1200, 1500, 2000, 2500, 3000, 4000 vagy 5000 liter</a:t>
            </a:r>
          </a:p>
          <a:p>
            <a:r>
              <a:rPr lang="hu-HU" sz="2000" dirty="0" err="1"/>
              <a:t>Szórókeret</a:t>
            </a:r>
            <a:r>
              <a:rPr lang="hu-HU" sz="2000" dirty="0"/>
              <a:t>: teljesen hidraulikus - 15, 18, 20, 21, 24, 27, 28, 30 vagy 36 m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99" y="2590800"/>
            <a:ext cx="5606815" cy="42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Permetezés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5801360" y="1524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677334" y="1659467"/>
            <a:ext cx="3194756" cy="4752622"/>
          </a:xfrm>
        </p:spPr>
        <p:txBody>
          <a:bodyPr>
            <a:normAutofit/>
          </a:bodyPr>
          <a:lstStyle/>
          <a:p>
            <a:r>
              <a:rPr lang="hu-HU" sz="2000" dirty="0" err="1"/>
              <a:t>Szórócső</a:t>
            </a:r>
            <a:r>
              <a:rPr lang="hu-HU" sz="2000" dirty="0"/>
              <a:t>: műanyag vagy rozsdamentes</a:t>
            </a:r>
          </a:p>
          <a:p>
            <a:r>
              <a:rPr lang="hu-HU" sz="2000" dirty="0"/>
              <a:t>Szivattyú: </a:t>
            </a:r>
            <a:r>
              <a:rPr lang="hu-HU" sz="2000" dirty="0" err="1"/>
              <a:t>Annovi</a:t>
            </a:r>
            <a:r>
              <a:rPr lang="hu-HU" sz="2000" dirty="0"/>
              <a:t> </a:t>
            </a:r>
            <a:r>
              <a:rPr lang="hu-HU" sz="2000" dirty="0" err="1"/>
              <a:t>Reverberi</a:t>
            </a:r>
            <a:r>
              <a:rPr lang="hu-HU" sz="2000" dirty="0"/>
              <a:t> 160, 185, 250, 320, 500 liter</a:t>
            </a:r>
          </a:p>
          <a:p>
            <a:r>
              <a:rPr lang="hu-HU" sz="2000" dirty="0"/>
              <a:t>Futómű: egytengelyes vagy tandem</a:t>
            </a:r>
          </a:p>
          <a:p>
            <a:r>
              <a:rPr lang="hu-HU" sz="2000" dirty="0"/>
              <a:t>Futómű: </a:t>
            </a:r>
            <a:r>
              <a:rPr lang="hu-HU" sz="2000" dirty="0" err="1"/>
              <a:t>fékezetlen</a:t>
            </a:r>
            <a:r>
              <a:rPr lang="hu-HU" sz="2000" dirty="0"/>
              <a:t> vagy fékezett</a:t>
            </a:r>
          </a:p>
          <a:p>
            <a:r>
              <a:rPr lang="hu-HU" sz="2000" dirty="0"/>
              <a:t>Futómű: fokozatmentesen állítható</a:t>
            </a:r>
          </a:p>
          <a:p>
            <a:r>
              <a:rPr lang="hu-HU" sz="2000" dirty="0"/>
              <a:t>Kerekek: igény szerint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44" y="237067"/>
            <a:ext cx="4745567" cy="63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hu-HU" dirty="0"/>
              <a:t>Permetezés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66865" y="2160920"/>
            <a:ext cx="2934714" cy="3880773"/>
          </a:xfrm>
        </p:spPr>
        <p:txBody>
          <a:bodyPr>
            <a:normAutofit/>
          </a:bodyPr>
          <a:lstStyle/>
          <a:p>
            <a:r>
              <a:rPr lang="hu-HU" dirty="0"/>
              <a:t>Szakaszolás: kézi, elektromos vagy automata</a:t>
            </a:r>
          </a:p>
          <a:p>
            <a:r>
              <a:rPr lang="hu-HU" dirty="0"/>
              <a:t>Mennyiségszabályzás: kézi, automata vagy GPS vezérelt</a:t>
            </a:r>
          </a:p>
          <a:p>
            <a:r>
              <a:rPr lang="hu-HU" dirty="0"/>
              <a:t>Szórófej: 1-es, 3-as, 4-es vagy 5-ös</a:t>
            </a:r>
          </a:p>
          <a:p>
            <a:r>
              <a:rPr lang="hu-HU" dirty="0"/>
              <a:t>Fúvókák: </a:t>
            </a:r>
            <a:r>
              <a:rPr lang="hu-HU" dirty="0" err="1"/>
              <a:t>Lechler</a:t>
            </a:r>
            <a:r>
              <a:rPr lang="hu-HU" dirty="0"/>
              <a:t>, </a:t>
            </a:r>
            <a:r>
              <a:rPr lang="hu-HU" dirty="0" err="1"/>
              <a:t>TeeJet</a:t>
            </a:r>
            <a:r>
              <a:rPr lang="hu-HU" dirty="0"/>
              <a:t>, </a:t>
            </a:r>
            <a:r>
              <a:rPr lang="hu-HU" dirty="0" err="1"/>
              <a:t>Albuz</a:t>
            </a:r>
            <a:r>
              <a:rPr lang="hu-HU" dirty="0"/>
              <a:t>, </a:t>
            </a:r>
            <a:r>
              <a:rPr lang="hu-HU" dirty="0" err="1"/>
              <a:t>Agrotop</a:t>
            </a:r>
            <a:r>
              <a:rPr lang="hu-HU" dirty="0"/>
              <a:t>...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556"/>
          <a:stretch/>
        </p:blipFill>
        <p:spPr>
          <a:xfrm>
            <a:off x="677334" y="1682044"/>
            <a:ext cx="6090171" cy="435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4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Permetezés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160589"/>
            <a:ext cx="3559948" cy="3880773"/>
          </a:xfrm>
        </p:spPr>
        <p:txBody>
          <a:bodyPr/>
          <a:lstStyle/>
          <a:p>
            <a:r>
              <a:rPr lang="hu-HU" sz="2000" dirty="0"/>
              <a:t>Vegyszerbekeverő: </a:t>
            </a:r>
            <a:r>
              <a:rPr lang="hu-HU" sz="2000" dirty="0" err="1"/>
              <a:t>Polmac</a:t>
            </a:r>
            <a:r>
              <a:rPr lang="hu-HU" sz="2000" dirty="0"/>
              <a:t> 20, 35 vagy 50 literes</a:t>
            </a:r>
          </a:p>
          <a:p>
            <a:r>
              <a:rPr lang="hu-HU" sz="2000" dirty="0"/>
              <a:t>Tartozékok: kardántengely, közúti világítás, tekerős támasztóláb, tartalék szórófejek és fúvókák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82" y="609600"/>
            <a:ext cx="7585833" cy="561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5739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hu-HU" dirty="0"/>
              <a:t>Permetezés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4159" y="1345583"/>
            <a:ext cx="3851122" cy="5512417"/>
          </a:xfrm>
        </p:spPr>
        <p:txBody>
          <a:bodyPr>
            <a:normAutofit fontScale="85000" lnSpcReduction="20000"/>
          </a:bodyPr>
          <a:lstStyle/>
          <a:p>
            <a:r>
              <a:rPr lang="hu-HU" sz="2000" dirty="0"/>
              <a:t>Opciók</a:t>
            </a:r>
          </a:p>
          <a:p>
            <a:pPr lvl="1"/>
            <a:r>
              <a:rPr lang="hu-HU" dirty="0"/>
              <a:t>vezérlés igény alapján: </a:t>
            </a:r>
            <a:r>
              <a:rPr lang="hu-HU" dirty="0" err="1"/>
              <a:t>AgLeader</a:t>
            </a:r>
            <a:r>
              <a:rPr lang="hu-HU" dirty="0"/>
              <a:t>, John </a:t>
            </a:r>
            <a:r>
              <a:rPr lang="hu-HU" dirty="0" err="1"/>
              <a:t>Deere</a:t>
            </a:r>
            <a:r>
              <a:rPr lang="hu-HU" dirty="0"/>
              <a:t>, </a:t>
            </a:r>
            <a:r>
              <a:rPr lang="hu-HU" dirty="0" err="1"/>
              <a:t>Machinery</a:t>
            </a:r>
            <a:r>
              <a:rPr lang="hu-HU" dirty="0"/>
              <a:t> </a:t>
            </a:r>
            <a:r>
              <a:rPr lang="hu-HU" dirty="0" err="1"/>
              <a:t>Guide</a:t>
            </a:r>
            <a:r>
              <a:rPr lang="hu-HU" dirty="0"/>
              <a:t>, </a:t>
            </a:r>
            <a:r>
              <a:rPr lang="hu-HU" dirty="0" err="1"/>
              <a:t>Raven</a:t>
            </a:r>
            <a:r>
              <a:rPr lang="hu-HU" dirty="0"/>
              <a:t>, Topcon, </a:t>
            </a:r>
            <a:r>
              <a:rPr lang="hu-HU" dirty="0" err="1"/>
              <a:t>Trimble</a:t>
            </a:r>
            <a:endParaRPr lang="hu-HU" dirty="0"/>
          </a:p>
          <a:p>
            <a:pPr lvl="1"/>
            <a:r>
              <a:rPr lang="en-US" dirty="0"/>
              <a:t>s</a:t>
            </a:r>
            <a:r>
              <a:rPr lang="hu-HU" dirty="0" err="1"/>
              <a:t>orvezető</a:t>
            </a:r>
            <a:endParaRPr lang="hu-HU" dirty="0"/>
          </a:p>
          <a:p>
            <a:pPr lvl="1"/>
            <a:r>
              <a:rPr lang="hu-HU" dirty="0" err="1"/>
              <a:t>szórófejenkénti</a:t>
            </a:r>
            <a:r>
              <a:rPr lang="hu-HU" dirty="0"/>
              <a:t> szakaszolás</a:t>
            </a:r>
          </a:p>
          <a:p>
            <a:pPr lvl="1"/>
            <a:r>
              <a:rPr lang="en-US" dirty="0"/>
              <a:t>l</a:t>
            </a:r>
            <a:r>
              <a:rPr lang="hu-HU" dirty="0"/>
              <a:t>égzsák</a:t>
            </a:r>
          </a:p>
          <a:p>
            <a:pPr lvl="1"/>
            <a:r>
              <a:rPr lang="hu-HU" dirty="0"/>
              <a:t>pneumatikus vagy hidraulikus keretbillentés</a:t>
            </a:r>
          </a:p>
          <a:p>
            <a:pPr lvl="1"/>
            <a:r>
              <a:rPr lang="hu-HU" dirty="0"/>
              <a:t>automata keretszintezés</a:t>
            </a:r>
          </a:p>
          <a:p>
            <a:pPr lvl="1"/>
            <a:r>
              <a:rPr lang="en-US" dirty="0"/>
              <a:t>s</a:t>
            </a:r>
            <a:r>
              <a:rPr lang="hu-HU" dirty="0" err="1"/>
              <a:t>zórókeret</a:t>
            </a:r>
            <a:r>
              <a:rPr lang="hu-HU" dirty="0"/>
              <a:t> külön nyitás</a:t>
            </a:r>
          </a:p>
          <a:p>
            <a:pPr lvl="1"/>
            <a:r>
              <a:rPr lang="hu-HU" dirty="0"/>
              <a:t>kanna mosó</a:t>
            </a:r>
          </a:p>
          <a:p>
            <a:pPr lvl="1"/>
            <a:r>
              <a:rPr lang="hu-HU" dirty="0"/>
              <a:t>önszabályzó rugózott futómű</a:t>
            </a:r>
          </a:p>
          <a:p>
            <a:pPr lvl="1"/>
            <a:r>
              <a:rPr lang="tr-TR" dirty="0"/>
              <a:t>ö</a:t>
            </a:r>
            <a:r>
              <a:rPr lang="hu-HU" dirty="0" err="1"/>
              <a:t>nfelszívás</a:t>
            </a:r>
            <a:endParaRPr lang="hu-HU" dirty="0"/>
          </a:p>
          <a:p>
            <a:pPr lvl="1"/>
            <a:r>
              <a:rPr lang="hu-HU" dirty="0"/>
              <a:t>dupla szivattyú</a:t>
            </a:r>
          </a:p>
          <a:p>
            <a:pPr lvl="1"/>
            <a:r>
              <a:rPr lang="hu-HU" dirty="0"/>
              <a:t>sárvédő</a:t>
            </a:r>
          </a:p>
          <a:p>
            <a:pPr lvl="1"/>
            <a:r>
              <a:rPr lang="hu-HU" dirty="0"/>
              <a:t>LED világítás</a:t>
            </a:r>
          </a:p>
          <a:p>
            <a:pPr lvl="1"/>
            <a:r>
              <a:rPr lang="hu-HU" dirty="0"/>
              <a:t>tároló doboz</a:t>
            </a:r>
          </a:p>
          <a:p>
            <a:pPr lvl="1"/>
            <a:r>
              <a:rPr lang="hu-HU" dirty="0"/>
              <a:t>speciális nyomtáv, speciális keretnyitás, speciális színek...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9729735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Fazetta</Template>
  <TotalTime>44751</TotalTime>
  <Words>966</Words>
  <Application>Microsoft Office PowerPoint</Application>
  <PresentationFormat>Szélesvásznú</PresentationFormat>
  <Paragraphs>189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4" baseType="lpstr">
      <vt:lpstr>Arial</vt:lpstr>
      <vt:lpstr>Calibri</vt:lpstr>
      <vt:lpstr>Trebuchet MS</vt:lpstr>
      <vt:lpstr>Wingdings 3</vt:lpstr>
      <vt:lpstr>Fazetta</vt:lpstr>
      <vt:lpstr>HUNIPER </vt:lpstr>
      <vt:lpstr>Tartalom </vt:lpstr>
      <vt:lpstr>Történetünk</vt:lpstr>
      <vt:lpstr>Termékeink</vt:lpstr>
      <vt:lpstr>Permetezés – vontatott gépek</vt:lpstr>
      <vt:lpstr>Permetezés</vt:lpstr>
      <vt:lpstr>Permetezés</vt:lpstr>
      <vt:lpstr>Permetezés</vt:lpstr>
      <vt:lpstr>Permetezés</vt:lpstr>
      <vt:lpstr>Kyndestoft légzsák rendszer</vt:lpstr>
      <vt:lpstr>Permetezés - önjáró</vt:lpstr>
      <vt:lpstr>Permetezés - önjáró</vt:lpstr>
      <vt:lpstr>Permetezés – adapterek hidas traktorokon</vt:lpstr>
      <vt:lpstr>Permetezés – 3 m</vt:lpstr>
      <vt:lpstr>Permetezés – 3 m</vt:lpstr>
      <vt:lpstr>Permetezés - ültetvény</vt:lpstr>
      <vt:lpstr>Pázsit permetező gomba és gyomok ellen</vt:lpstr>
      <vt:lpstr>Folyékony műtrágya</vt:lpstr>
      <vt:lpstr>Folyékony műtrágya </vt:lpstr>
      <vt:lpstr>Folyékony műtrágya</vt:lpstr>
      <vt:lpstr>Erdészet - injektáló</vt:lpstr>
      <vt:lpstr>Targonca</vt:lpstr>
      <vt:lpstr>Egyedi gépek, egyedi megoldások Tápanyag visszapótlás</vt:lpstr>
      <vt:lpstr>Egyedi gépek, egyedi megoldások Tápanyag visszapótlás</vt:lpstr>
      <vt:lpstr>Egyedi gépek, egyedi megoldások</vt:lpstr>
      <vt:lpstr>PowerPoint-bemutató</vt:lpstr>
      <vt:lpstr>PowerPoint-bemutató</vt:lpstr>
      <vt:lpstr>Szolgáltatásaink</vt:lpstr>
      <vt:lpstr>Céljaink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HUNIPER</dc:title>
  <dc:creator>Kokai Balazs</dc:creator>
  <cp:lastModifiedBy>József Jordán</cp:lastModifiedBy>
  <cp:revision>132</cp:revision>
  <cp:lastPrinted>2017-07-04T23:05:40Z</cp:lastPrinted>
  <dcterms:created xsi:type="dcterms:W3CDTF">2017-07-04T13:32:05Z</dcterms:created>
  <dcterms:modified xsi:type="dcterms:W3CDTF">2021-07-13T08:42:45Z</dcterms:modified>
</cp:coreProperties>
</file>